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13" r:id="rId4"/>
    <p:sldId id="316" r:id="rId5"/>
    <p:sldId id="317" r:id="rId6"/>
    <p:sldId id="318" r:id="rId7"/>
    <p:sldId id="311" r:id="rId8"/>
    <p:sldId id="309" r:id="rId9"/>
    <p:sldId id="310" r:id="rId10"/>
    <p:sldId id="308" r:id="rId11"/>
    <p:sldId id="307" r:id="rId12"/>
    <p:sldId id="299" r:id="rId13"/>
    <p:sldId id="306" r:id="rId14"/>
    <p:sldId id="300" r:id="rId15"/>
    <p:sldId id="305" r:id="rId16"/>
    <p:sldId id="301" r:id="rId17"/>
    <p:sldId id="285" r:id="rId18"/>
    <p:sldId id="287" r:id="rId19"/>
    <p:sldId id="294" r:id="rId20"/>
    <p:sldId id="289" r:id="rId21"/>
    <p:sldId id="293" r:id="rId22"/>
    <p:sldId id="295" r:id="rId23"/>
    <p:sldId id="298" r:id="rId24"/>
    <p:sldId id="292" r:id="rId25"/>
    <p:sldId id="291" r:id="rId26"/>
    <p:sldId id="314" r:id="rId27"/>
    <p:sldId id="304" r:id="rId28"/>
    <p:sldId id="283" r:id="rId29"/>
    <p:sldId id="284" r:id="rId30"/>
    <p:sldId id="288" r:id="rId31"/>
    <p:sldId id="276" r:id="rId32"/>
    <p:sldId id="279" r:id="rId33"/>
    <p:sldId id="278" r:id="rId34"/>
    <p:sldId id="280" r:id="rId35"/>
    <p:sldId id="282" r:id="rId36"/>
    <p:sldId id="268" r:id="rId37"/>
    <p:sldId id="267" r:id="rId38"/>
    <p:sldId id="266" r:id="rId39"/>
    <p:sldId id="265" r:id="rId40"/>
    <p:sldId id="258" r:id="rId41"/>
    <p:sldId id="263" r:id="rId42"/>
    <p:sldId id="264" r:id="rId43"/>
    <p:sldId id="2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13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34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62.png"/><Relationship Id="rId39" Type="http://schemas.openxmlformats.org/officeDocument/2006/relationships/image" Target="../media/image113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114.png"/><Relationship Id="rId45" Type="http://schemas.openxmlformats.org/officeDocument/2006/relationships/image" Target="../media/image119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31" Type="http://schemas.openxmlformats.org/officeDocument/2006/relationships/image" Target="../media/image105.png"/><Relationship Id="rId44" Type="http://schemas.openxmlformats.org/officeDocument/2006/relationships/image" Target="../media/image118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43" Type="http://schemas.openxmlformats.org/officeDocument/2006/relationships/image" Target="../media/image117.png"/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20" Type="http://schemas.openxmlformats.org/officeDocument/2006/relationships/image" Target="../media/image95.png"/><Relationship Id="rId41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62.png"/><Relationship Id="rId21" Type="http://schemas.openxmlformats.org/officeDocument/2006/relationships/image" Target="../media/image153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00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02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01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3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4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11" Type="http://schemas.openxmlformats.org/officeDocument/2006/relationships/image" Target="../media/image102.png"/><Relationship Id="rId5" Type="http://schemas.openxmlformats.org/officeDocument/2006/relationships/image" Target="../media/image157.png"/><Relationship Id="rId15" Type="http://schemas.openxmlformats.org/officeDocument/2006/relationships/image" Target="../media/image165.png"/><Relationship Id="rId10" Type="http://schemas.openxmlformats.org/officeDocument/2006/relationships/image" Target="../media/image10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image" Target="../media/image164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42" Type="http://schemas.openxmlformats.org/officeDocument/2006/relationships/image" Target="../media/image212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41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0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5.png"/><Relationship Id="rId4" Type="http://schemas.openxmlformats.org/officeDocument/2006/relationships/image" Target="../media/image16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6.png"/><Relationship Id="rId18" Type="http://schemas.openxmlformats.org/officeDocument/2006/relationships/image" Target="../media/image230.png"/><Relationship Id="rId26" Type="http://schemas.openxmlformats.org/officeDocument/2006/relationships/image" Target="../media/image166.png"/><Relationship Id="rId39" Type="http://schemas.openxmlformats.org/officeDocument/2006/relationships/image" Target="../media/image249.png"/><Relationship Id="rId21" Type="http://schemas.openxmlformats.org/officeDocument/2006/relationships/image" Target="../media/image233.png"/><Relationship Id="rId34" Type="http://schemas.openxmlformats.org/officeDocument/2006/relationships/image" Target="../media/image245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6" Type="http://schemas.openxmlformats.org/officeDocument/2006/relationships/image" Target="../media/image228.png"/><Relationship Id="rId20" Type="http://schemas.openxmlformats.org/officeDocument/2006/relationships/image" Target="../media/image232.png"/><Relationship Id="rId29" Type="http://schemas.openxmlformats.org/officeDocument/2006/relationships/image" Target="../media/image240.png"/><Relationship Id="rId41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24" Type="http://schemas.openxmlformats.org/officeDocument/2006/relationships/image" Target="../media/image236.png"/><Relationship Id="rId32" Type="http://schemas.openxmlformats.org/officeDocument/2006/relationships/image" Target="../media/image243.png"/><Relationship Id="rId37" Type="http://schemas.openxmlformats.org/officeDocument/2006/relationships/image" Target="../media/image167.png"/><Relationship Id="rId40" Type="http://schemas.openxmlformats.org/officeDocument/2006/relationships/image" Target="../media/image250.png"/><Relationship Id="rId5" Type="http://schemas.openxmlformats.org/officeDocument/2006/relationships/image" Target="../media/image218.png"/><Relationship Id="rId15" Type="http://schemas.openxmlformats.org/officeDocument/2006/relationships/image" Target="../media/image165.png"/><Relationship Id="rId23" Type="http://schemas.openxmlformats.org/officeDocument/2006/relationships/image" Target="../media/image235.png"/><Relationship Id="rId28" Type="http://schemas.openxmlformats.org/officeDocument/2006/relationships/image" Target="../media/image239.png"/><Relationship Id="rId36" Type="http://schemas.openxmlformats.org/officeDocument/2006/relationships/image" Target="../media/image247.png"/><Relationship Id="rId10" Type="http://schemas.openxmlformats.org/officeDocument/2006/relationships/image" Target="../media/image223.png"/><Relationship Id="rId19" Type="http://schemas.openxmlformats.org/officeDocument/2006/relationships/image" Target="../media/image231.png"/><Relationship Id="rId31" Type="http://schemas.openxmlformats.org/officeDocument/2006/relationships/image" Target="../media/image242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4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46.png"/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12" Type="http://schemas.openxmlformats.org/officeDocument/2006/relationships/image" Target="../media/image225.png"/><Relationship Id="rId17" Type="http://schemas.openxmlformats.org/officeDocument/2006/relationships/image" Target="../media/image229.png"/><Relationship Id="rId25" Type="http://schemas.openxmlformats.org/officeDocument/2006/relationships/image" Target="../media/image237.png"/><Relationship Id="rId33" Type="http://schemas.openxmlformats.org/officeDocument/2006/relationships/image" Target="../media/image244.png"/><Relationship Id="rId38" Type="http://schemas.openxmlformats.org/officeDocument/2006/relationships/image" Target="../media/image2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56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160.png"/><Relationship Id="rId4" Type="http://schemas.openxmlformats.org/officeDocument/2006/relationships/image" Target="../media/image254.png"/><Relationship Id="rId9" Type="http://schemas.openxmlformats.org/officeDocument/2006/relationships/image" Target="../media/image1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3.png"/><Relationship Id="rId7" Type="http://schemas.openxmlformats.org/officeDocument/2006/relationships/image" Target="../media/image159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2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68.png"/><Relationship Id="rId7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36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30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03.png"/><Relationship Id="rId10" Type="http://schemas.openxmlformats.org/officeDocument/2006/relationships/image" Target="../media/image307.png"/><Relationship Id="rId4" Type="http://schemas.openxmlformats.org/officeDocument/2006/relationships/image" Target="../media/image302.png"/><Relationship Id="rId9" Type="http://schemas.openxmlformats.org/officeDocument/2006/relationships/image" Target="../media/image3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6.png"/><Relationship Id="rId4" Type="http://schemas.openxmlformats.org/officeDocument/2006/relationships/image" Target="../media/image20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FBFF2-5C00-9E56-BFC5-4AE21425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945" y="1570940"/>
            <a:ext cx="1501682" cy="1766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0B0742-22F9-ADCE-040B-C26AACF4C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420" y="3221031"/>
            <a:ext cx="1887428" cy="18361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CE081DD-C0C3-C8F3-98D5-47BBA2F4D4F0}"/>
              </a:ext>
            </a:extLst>
          </p:cNvPr>
          <p:cNvGrpSpPr/>
          <p:nvPr/>
        </p:nvGrpSpPr>
        <p:grpSpPr>
          <a:xfrm>
            <a:off x="3606166" y="1433317"/>
            <a:ext cx="1886257" cy="1787714"/>
            <a:chOff x="3487632" y="3198841"/>
            <a:chExt cx="1886257" cy="17877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6F3CDA-B53D-A23A-4085-68A2D2BB2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7632" y="3337341"/>
              <a:ext cx="1886257" cy="16492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E7FA88-50A4-DF26-7DEC-F0B142EE19DB}"/>
                </a:ext>
              </a:extLst>
            </p:cNvPr>
            <p:cNvSpPr txBox="1"/>
            <p:nvPr/>
          </p:nvSpPr>
          <p:spPr>
            <a:xfrm>
              <a:off x="3870942" y="319884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972488" y="1769489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59616" y="1808812"/>
            <a:ext cx="1553376" cy="1809823"/>
            <a:chOff x="1749882" y="697281"/>
            <a:chExt cx="1553376" cy="1809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8435" y="69728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-2.98732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916" y="3704392"/>
            <a:ext cx="1469433" cy="17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374072" cy="1783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188" y="1058238"/>
            <a:ext cx="1489902" cy="162684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10013370" y="952791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232" y="1037887"/>
            <a:ext cx="1489902" cy="16921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4083081" y="862136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65026</TotalTime>
  <Words>801</Words>
  <Application>Microsoft Office PowerPoint</Application>
  <PresentationFormat>Widescreen</PresentationFormat>
  <Paragraphs>139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Office Theme</vt:lpstr>
      <vt:lpstr>a00s3e3</vt:lpstr>
      <vt:lpstr>a00s5e3</vt:lpstr>
      <vt:lpstr>a10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245</cp:revision>
  <dcterms:created xsi:type="dcterms:W3CDTF">2023-07-26T17:49:20Z</dcterms:created>
  <dcterms:modified xsi:type="dcterms:W3CDTF">2025-03-05T19:57:04Z</dcterms:modified>
</cp:coreProperties>
</file>